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  <p:sldMasterId id="2147483868" r:id="rId2"/>
    <p:sldMasterId id="2147483965" r:id="rId3"/>
  </p:sldMasterIdLst>
  <p:sldIdLst>
    <p:sldId id="256" r:id="rId4"/>
    <p:sldId id="286" r:id="rId5"/>
    <p:sldId id="287" r:id="rId6"/>
    <p:sldId id="288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2602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3401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8765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020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6256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18807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6637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522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2254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7919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914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8183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4824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8957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20689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98958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534629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78552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3259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21308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9015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2146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48450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550951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57681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93004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75890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97324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49429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537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58807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034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943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66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0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60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7012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685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220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993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8713B-6CF6-453B-A896-459BD9C63632}" type="datetimeFigureOut">
              <a:rPr lang="es-CL" smtClean="0"/>
              <a:t>01-12-2020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570D3D8-1D95-4954-A06E-533C712AA25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1493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  <p:sldLayoutId id="2147483977" r:id="rId12"/>
    <p:sldLayoutId id="2147483978" r:id="rId13"/>
    <p:sldLayoutId id="2147483979" r:id="rId14"/>
    <p:sldLayoutId id="2147483980" r:id="rId15"/>
    <p:sldLayoutId id="21474839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70357" y="2574350"/>
            <a:ext cx="7110619" cy="2588175"/>
          </a:xfrm>
        </p:spPr>
        <p:txBody>
          <a:bodyPr>
            <a:noAutofit/>
          </a:bodyPr>
          <a:lstStyle/>
          <a:p>
            <a:pPr algn="ctr"/>
            <a:r>
              <a:rPr lang="es-CL" sz="3200" dirty="0"/>
              <a:t>PROYECTO: Instalación de Sistema Solar Fotovoltaico en Cooperativa</a:t>
            </a:r>
            <a:br>
              <a:rPr lang="es-CL" sz="3200" dirty="0"/>
            </a:br>
            <a:r>
              <a:rPr lang="es-CL" sz="3200" dirty="0"/>
              <a:t>Coopeumo</a:t>
            </a:r>
            <a:br>
              <a:rPr lang="es-CL" sz="3200" dirty="0"/>
            </a:br>
            <a:endParaRPr lang="es-CL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33" y="5690119"/>
            <a:ext cx="884882" cy="1025511"/>
          </a:xfrm>
          <a:prstGeom prst="rect">
            <a:avLst/>
          </a:prstGeom>
        </p:spPr>
      </p:pic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742199" y="1477451"/>
            <a:ext cx="7766936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s-CL"/>
              <a:t>4to Concurso de Inversión Energética Local</a:t>
            </a:r>
          </a:p>
          <a:p>
            <a:pPr algn="ctr"/>
            <a:r>
              <a:rPr lang="es-CL"/>
              <a:t>Programa Comuna Energética</a:t>
            </a:r>
          </a:p>
          <a:p>
            <a:pPr algn="ctr"/>
            <a:r>
              <a:rPr lang="pt-BR" b="1"/>
              <a:t>MUNICIPALIDAD DE PICHIDEGUA – COOPERATIVA COOPEUMO</a:t>
            </a:r>
            <a:endParaRPr lang="es-CL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641" y="5865985"/>
            <a:ext cx="2527640" cy="67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60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673461" y="2926080"/>
            <a:ext cx="5904412" cy="2588175"/>
          </a:xfrm>
        </p:spPr>
        <p:txBody>
          <a:bodyPr>
            <a:noAutofit/>
          </a:bodyPr>
          <a:lstStyle/>
          <a:p>
            <a:pPr algn="ctr"/>
            <a:r>
              <a:rPr lang="es-CL" sz="3200" dirty="0"/>
              <a:t/>
            </a:r>
            <a:br>
              <a:rPr lang="es-CL" sz="3200" dirty="0"/>
            </a:br>
            <a:endParaRPr lang="es-CL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33" y="5690119"/>
            <a:ext cx="884882" cy="1025511"/>
          </a:xfrm>
          <a:prstGeom prst="rect">
            <a:avLst/>
          </a:prstGeom>
        </p:spPr>
      </p:pic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742197" y="326455"/>
            <a:ext cx="7766936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s-CL" dirty="0"/>
              <a:t>4to Concurso de Inversión Energética Local</a:t>
            </a:r>
          </a:p>
          <a:p>
            <a:pPr algn="ctr"/>
            <a:r>
              <a:rPr lang="es-CL" dirty="0"/>
              <a:t>Programa Comuna Energética</a:t>
            </a:r>
          </a:p>
          <a:p>
            <a:pPr algn="ctr"/>
            <a:r>
              <a:rPr lang="pt-BR" b="1" dirty="0"/>
              <a:t>MUNICIPALIDAD DE PICHIDEGUA – COOPERATIVA COOPEUMO</a:t>
            </a:r>
            <a:endParaRPr lang="es-CL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641" y="5865985"/>
            <a:ext cx="2527640" cy="67378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726" y="2782498"/>
            <a:ext cx="6491875" cy="3062855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563977" y="1775084"/>
            <a:ext cx="81233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/>
              <a:t>Este proyecto fotovoltaico tiene una capacidad instalada de 32 </a:t>
            </a:r>
            <a:r>
              <a:rPr lang="es-CL" dirty="0" err="1"/>
              <a:t>kWp</a:t>
            </a:r>
            <a:r>
              <a:rPr lang="es-CL" dirty="0"/>
              <a:t> y usa las normas de la ley 21.118 de generación distribuida e incluye a la </a:t>
            </a:r>
            <a:r>
              <a:rPr lang="es-CL" dirty="0" smtClean="0"/>
              <a:t>Cooperativa </a:t>
            </a:r>
            <a:r>
              <a:rPr lang="es-CL" dirty="0"/>
              <a:t>y al </a:t>
            </a:r>
            <a:r>
              <a:rPr lang="es-CL" dirty="0" smtClean="0"/>
              <a:t>Municipio </a:t>
            </a:r>
            <a:r>
              <a:rPr lang="es-CL" dirty="0"/>
              <a:t>de la comuna de Pichidegua.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1626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33" y="5690119"/>
            <a:ext cx="884882" cy="1025511"/>
          </a:xfrm>
          <a:prstGeom prst="rect">
            <a:avLst/>
          </a:prstGeom>
        </p:spPr>
      </p:pic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742197" y="326455"/>
            <a:ext cx="7766936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s-CL" dirty="0"/>
              <a:t>4to Concurso de Inversión Energética Local</a:t>
            </a:r>
          </a:p>
          <a:p>
            <a:pPr algn="ctr"/>
            <a:r>
              <a:rPr lang="es-CL" dirty="0"/>
              <a:t>Programa Comuna Energética</a:t>
            </a:r>
          </a:p>
          <a:p>
            <a:pPr algn="ctr"/>
            <a:r>
              <a:rPr lang="pt-BR" b="1" dirty="0"/>
              <a:t>MUNICIPALIDAD DE PICHIDEGUA – COOPERATIVA COOPEUMO</a:t>
            </a:r>
            <a:endParaRPr lang="es-CL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641" y="5865985"/>
            <a:ext cx="2527640" cy="67378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1375719" y="1734743"/>
            <a:ext cx="81233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dirty="0"/>
              <a:t>Este proyecto es la primera iniciativa de FV en la comuna de Pichidegua, donde a partir de este proyecto se buscará sensibilizar a la población y promocionar el uso de las ERNC y la eficiencia energética, así como la reducción de las emisiones de CO2 a la atmósfera.</a:t>
            </a:r>
          </a:p>
          <a:p>
            <a:endParaRPr lang="es-CL" dirty="0"/>
          </a:p>
        </p:txBody>
      </p:sp>
      <p:sp>
        <p:nvSpPr>
          <p:cNvPr id="8" name="CuadroTexto 7"/>
          <p:cNvSpPr txBox="1"/>
          <p:nvPr/>
        </p:nvSpPr>
        <p:spPr>
          <a:xfrm>
            <a:off x="1375719" y="3041529"/>
            <a:ext cx="81233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dirty="0"/>
              <a:t>Con este proyecto se cubre el 100 del consumo diurno de 3 locales de COOPEUMO (61% del total generado x el proyecto) y los excedentes los usaran 5 recintos municipales (postas de salud), ocupando el 39% del total generado.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</p:txBody>
      </p:sp>
      <p:sp>
        <p:nvSpPr>
          <p:cNvPr id="10" name="Rectángulo 9"/>
          <p:cNvSpPr/>
          <p:nvPr/>
        </p:nvSpPr>
        <p:spPr>
          <a:xfrm>
            <a:off x="1375719" y="4190827"/>
            <a:ext cx="8123375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CL" dirty="0"/>
              <a:t>A su vez, generará menores emisiones de CO2 al ambiente del orden de 23,73 ton CO2/año, tanto por generación de Energía FV, como por mayor eficiencia energética.</a:t>
            </a:r>
          </a:p>
        </p:txBody>
      </p:sp>
    </p:spTree>
    <p:extLst>
      <p:ext uri="{BB962C8B-B14F-4D97-AF65-F5344CB8AC3E}">
        <p14:creationId xmlns:p14="http://schemas.microsoft.com/office/powerpoint/2010/main" val="126492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33" y="5690119"/>
            <a:ext cx="884882" cy="1025511"/>
          </a:xfrm>
          <a:prstGeom prst="rect">
            <a:avLst/>
          </a:prstGeom>
        </p:spPr>
      </p:pic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742197" y="326455"/>
            <a:ext cx="7766936" cy="1096899"/>
          </a:xfrm>
        </p:spPr>
        <p:txBody>
          <a:bodyPr>
            <a:normAutofit lnSpcReduction="10000"/>
          </a:bodyPr>
          <a:lstStyle/>
          <a:p>
            <a:pPr algn="ctr"/>
            <a:r>
              <a:rPr lang="es-CL" dirty="0"/>
              <a:t>4to Concurso de Inversión Energética Local</a:t>
            </a:r>
          </a:p>
          <a:p>
            <a:pPr algn="ctr"/>
            <a:r>
              <a:rPr lang="es-CL" dirty="0"/>
              <a:t>Programa Comuna Energética</a:t>
            </a:r>
          </a:p>
          <a:p>
            <a:pPr algn="ctr"/>
            <a:r>
              <a:rPr lang="pt-BR" b="1" dirty="0"/>
              <a:t>MUNICIPALIDAD DE PICHIDEGUA – COOPERATIVA COOPEUMO</a:t>
            </a:r>
            <a:endParaRPr lang="es-CL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641" y="5865985"/>
            <a:ext cx="2527640" cy="673781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868974" y="1619646"/>
            <a:ext cx="9149085" cy="4070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dirty="0" smtClean="0"/>
              <a:t>Agradecimientos:</a:t>
            </a:r>
          </a:p>
          <a:p>
            <a:pPr marL="285750" indent="-285750"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CL" dirty="0" smtClean="0"/>
              <a:t> Agencia </a:t>
            </a:r>
            <a:r>
              <a:rPr lang="es-CL" dirty="0"/>
              <a:t>de sostenibilidad </a:t>
            </a:r>
            <a:r>
              <a:rPr lang="es-CL" dirty="0" smtClean="0"/>
              <a:t>energética.</a:t>
            </a:r>
          </a:p>
          <a:p>
            <a:pPr marL="285750" indent="-285750"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CL" dirty="0"/>
              <a:t>Confederación de Cooperativas Alemanas </a:t>
            </a:r>
            <a:r>
              <a:rPr lang="es-CL" dirty="0" smtClean="0"/>
              <a:t>DGRV.</a:t>
            </a:r>
            <a:endParaRPr lang="es-CL" dirty="0"/>
          </a:p>
          <a:p>
            <a:pPr marL="285750" indent="-285750"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CL" dirty="0" err="1" smtClean="0"/>
              <a:t>RedGenera</a:t>
            </a:r>
            <a:r>
              <a:rPr lang="es-CL" dirty="0" smtClean="0"/>
              <a:t>.</a:t>
            </a:r>
          </a:p>
          <a:p>
            <a:pPr marL="285750" indent="-285750"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CL" dirty="0" smtClean="0"/>
              <a:t>COOCREAR.</a:t>
            </a:r>
            <a:endParaRPr lang="es-CL" dirty="0" smtClean="0"/>
          </a:p>
          <a:p>
            <a:pPr marL="285750" indent="-285750"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CL" dirty="0" smtClean="0"/>
              <a:t>Municipalidad de Pichidegua.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L" dirty="0" smtClean="0"/>
              <a:t>	Para COOPEUMO, este proyecto es de gran importancia pues cumple con mostrar la importancia de la protección del medio ambiente que se da en esta organización y también permite proyectar beneficios sociales, en la comunidad donde se inserta.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L" dirty="0" smtClean="0"/>
              <a:t>Muchas gracias.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87404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254</Words>
  <Application>Microsoft Office PowerPoint</Application>
  <PresentationFormat>Panorámica</PresentationFormat>
  <Paragraphs>26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</vt:lpstr>
      <vt:lpstr>PROYECTO: Instalación de Sistema Solar Fotovoltaico en Cooperativa Coopeumo </vt:lpstr>
      <vt:lpstr>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 INALAMBRICA RURAL</dc:title>
  <dc:creator>rir01</dc:creator>
  <cp:lastModifiedBy>RIR</cp:lastModifiedBy>
  <cp:revision>102</cp:revision>
  <dcterms:created xsi:type="dcterms:W3CDTF">2017-12-11T13:10:13Z</dcterms:created>
  <dcterms:modified xsi:type="dcterms:W3CDTF">2020-12-01T13:16:29Z</dcterms:modified>
</cp:coreProperties>
</file>